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89" r:id="rId3"/>
    <p:sldId id="287" r:id="rId4"/>
    <p:sldId id="28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1016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5EDE1-15CA-4484-A30A-6CD9B547C8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6BC2E2F-2634-4C09-94B6-268D2BA8A8DE}">
      <dgm:prSet/>
      <dgm:spPr/>
      <dgm:t>
        <a:bodyPr/>
        <a:lstStyle/>
        <a:p>
          <a:pPr rtl="0"/>
          <a:r>
            <a:rPr lang="en-IN" b="1" dirty="0" smtClean="0"/>
            <a:t>Floor Cleaning - </a:t>
          </a:r>
          <a:r>
            <a:rPr lang="en-US" b="1" dirty="0" smtClean="0"/>
            <a:t>Lythic™ Cleaner </a:t>
          </a:r>
          <a:r>
            <a:rPr lang="en-IN" b="1" dirty="0" smtClean="0"/>
            <a:t>    </a:t>
          </a:r>
        </a:p>
      </dgm:t>
    </dgm:pt>
    <dgm:pt modelId="{38C2C5DA-B093-4C61-9686-E141C27C5C00}" type="parTrans" cxnId="{4F062726-8C4B-4BA7-AF29-1626025FC70F}">
      <dgm:prSet/>
      <dgm:spPr/>
      <dgm:t>
        <a:bodyPr/>
        <a:lstStyle/>
        <a:p>
          <a:endParaRPr lang="en-IN"/>
        </a:p>
      </dgm:t>
    </dgm:pt>
    <dgm:pt modelId="{A31F24D4-E208-4C17-9BD1-44082B7DE2E0}" type="sibTrans" cxnId="{4F062726-8C4B-4BA7-AF29-1626025FC70F}">
      <dgm:prSet/>
      <dgm:spPr/>
      <dgm:t>
        <a:bodyPr/>
        <a:lstStyle/>
        <a:p>
          <a:endParaRPr lang="en-IN"/>
        </a:p>
      </dgm:t>
    </dgm:pt>
    <dgm:pt modelId="{834027EC-6BD7-4AF7-9884-5114248293DD}" type="pres">
      <dgm:prSet presAssocID="{BEE5EDE1-15CA-4484-A30A-6CD9B547C8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265873E-0941-4BCE-B762-56212E0529FA}" type="pres">
      <dgm:prSet presAssocID="{36BC2E2F-2634-4C09-94B6-268D2BA8A8D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A5B6C15-3622-4C2E-BD76-6338273DF1FC}" type="presOf" srcId="{36BC2E2F-2634-4C09-94B6-268D2BA8A8DE}" destId="{F265873E-0941-4BCE-B762-56212E0529FA}" srcOrd="0" destOrd="0" presId="urn:microsoft.com/office/officeart/2005/8/layout/vList2"/>
    <dgm:cxn modelId="{F06C7359-48F5-4976-9EE0-86274A2DF8AB}" type="presOf" srcId="{BEE5EDE1-15CA-4484-A30A-6CD9B547C854}" destId="{834027EC-6BD7-4AF7-9884-5114248293DD}" srcOrd="0" destOrd="0" presId="urn:microsoft.com/office/officeart/2005/8/layout/vList2"/>
    <dgm:cxn modelId="{4F062726-8C4B-4BA7-AF29-1626025FC70F}" srcId="{BEE5EDE1-15CA-4484-A30A-6CD9B547C854}" destId="{36BC2E2F-2634-4C09-94B6-268D2BA8A8DE}" srcOrd="0" destOrd="0" parTransId="{38C2C5DA-B093-4C61-9686-E141C27C5C00}" sibTransId="{A31F24D4-E208-4C17-9BD1-44082B7DE2E0}"/>
    <dgm:cxn modelId="{C3A0951F-1EFF-49B6-8DBE-DB17E60C84F3}" type="presParOf" srcId="{834027EC-6BD7-4AF7-9884-5114248293DD}" destId="{F265873E-0941-4BCE-B762-56212E0529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65873E-0941-4BCE-B762-56212E0529FA}">
      <dsp:nvSpPr>
        <dsp:cNvPr id="0" name=""/>
        <dsp:cNvSpPr/>
      </dsp:nvSpPr>
      <dsp:spPr>
        <a:xfrm>
          <a:off x="0" y="38040"/>
          <a:ext cx="4114800" cy="533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b="1" kern="1200" dirty="0" smtClean="0"/>
            <a:t>Floor Cleaning - </a:t>
          </a:r>
          <a:r>
            <a:rPr lang="en-US" sz="1900" b="1" kern="1200" dirty="0" smtClean="0"/>
            <a:t>Lythic™ Cleaner </a:t>
          </a:r>
          <a:r>
            <a:rPr lang="en-IN" sz="1900" b="1" kern="1200" dirty="0" smtClean="0"/>
            <a:t>    </a:t>
          </a:r>
        </a:p>
      </dsp:txBody>
      <dsp:txXfrm>
        <a:off x="0" y="38040"/>
        <a:ext cx="4114800" cy="533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F0AE5-44D5-4240-B704-9D80143E2406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137F-C20C-4E91-AD9E-C643A7B9B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9D5DE3-99C8-4DAE-BB22-BA541516054C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D4595C-BCB6-459D-A5D7-072947C63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TFSPL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400" b="1" cap="all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Lythic </a:t>
            </a:r>
            <a:r>
              <a:rPr lang="en-US" sz="4400" b="1" cap="all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SOLUTIONS</a:t>
            </a:r>
            <a:r>
              <a:rPr lang="en-US" sz="44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™ </a:t>
            </a:r>
            <a:r>
              <a:rPr lang="en-IN" sz="4400" b="1" cap="all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Colloidal Silica Nano Technology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334000"/>
            <a:ext cx="237392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Group 7"/>
          <p:cNvGrpSpPr/>
          <p:nvPr/>
        </p:nvGrpSpPr>
        <p:grpSpPr>
          <a:xfrm>
            <a:off x="1905000" y="2209800"/>
            <a:ext cx="5724525" cy="2876550"/>
            <a:chOff x="1905000" y="2209800"/>
            <a:chExt cx="5724525" cy="287655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05000" y="2209800"/>
              <a:ext cx="5724525" cy="287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6" name="Diagram 5"/>
            <p:cNvGraphicFramePr/>
            <p:nvPr/>
          </p:nvGraphicFramePr>
          <p:xfrm>
            <a:off x="1905000" y="4114800"/>
            <a:ext cx="4114800" cy="609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800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N" sz="6400" dirty="0" smtClean="0"/>
              <a:t> </a:t>
            </a:r>
            <a:r>
              <a:rPr lang="en-IN" sz="7200" b="1" dirty="0" smtClean="0"/>
              <a:t>Reactive Colloidal Silica –Reactive Colloidal Silica is 99.5% pure nano-sized silica particles suspended in an ultra-low surface tension liquid</a:t>
            </a:r>
          </a:p>
          <a:p>
            <a:pPr>
              <a:lnSpc>
                <a:spcPct val="17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N" sz="6400" dirty="0" smtClean="0"/>
              <a:t> (A “colloid” is a suspension of solid particles in a liquid; the solids are not dissolved, but they do not sink to the bottom and separate, either, due to a special process.)</a:t>
            </a:r>
          </a:p>
          <a:p>
            <a:pPr>
              <a:lnSpc>
                <a:spcPct val="17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N" sz="7200" dirty="0" smtClean="0"/>
              <a:t>These </a:t>
            </a:r>
            <a:r>
              <a:rPr lang="en-IN" sz="7200" dirty="0" err="1" smtClean="0"/>
              <a:t>Nano</a:t>
            </a:r>
            <a:r>
              <a:rPr lang="en-IN" sz="7200" dirty="0" smtClean="0"/>
              <a:t> Sized Silica Particles, in there low-viscosity suspension penetrate quickly, deeply, and cleanly into concrete. </a:t>
            </a:r>
          </a:p>
          <a:p>
            <a:pPr>
              <a:lnSpc>
                <a:spcPct val="17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N" sz="7200" dirty="0" smtClean="0"/>
              <a:t>React very efficiently with lime in concrete.</a:t>
            </a:r>
          </a:p>
          <a:p>
            <a:pPr>
              <a:lnSpc>
                <a:spcPct val="17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N" sz="7200" dirty="0" smtClean="0"/>
              <a:t>These reactions  form </a:t>
            </a:r>
            <a:r>
              <a:rPr lang="en-IN" sz="7200" dirty="0" err="1" smtClean="0"/>
              <a:t>cementitious</a:t>
            </a:r>
            <a:r>
              <a:rPr lang="en-IN" sz="7200" dirty="0" smtClean="0"/>
              <a:t> compounds in the concrete’s pores that harden and </a:t>
            </a:r>
            <a:r>
              <a:rPr lang="en-IN" sz="7200" dirty="0" err="1" smtClean="0"/>
              <a:t>densify</a:t>
            </a:r>
            <a:r>
              <a:rPr lang="en-IN" sz="7200" dirty="0" smtClean="0"/>
              <a:t> the surface with less wait and less waste.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WHAT IS COLLOIDAL SILICA?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1" y="5486400"/>
            <a:ext cx="228599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Lythic™ Cleaner </a:t>
            </a:r>
            <a:endParaRPr lang="en-US" sz="4100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838200"/>
            <a:ext cx="6705600" cy="5029200"/>
          </a:xfrm>
        </p:spPr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pPr>
              <a:buNone/>
            </a:pPr>
            <a:r>
              <a:rPr lang="en-IN" b="1" dirty="0" smtClean="0"/>
              <a:t>Product Description </a:t>
            </a:r>
          </a:p>
          <a:p>
            <a:r>
              <a:rPr lang="en-IN" dirty="0" smtClean="0"/>
              <a:t>Lythic Cleaner is a non-corrosive cleaner, formulated to remove surface dirt and soil from concrete floor surfaces. It fortifies concrete surfaces with reactive silica as it cleans to increase durability and maintain surface polish. </a:t>
            </a:r>
          </a:p>
          <a:p>
            <a:r>
              <a:rPr lang="en-IN" dirty="0" smtClean="0"/>
              <a:t>Adds Reactive Colloidal Silica to the surface as it cleans which bonds to concrete naturally, so every cleaning improves resistance to abrasion and liquid penetration.</a:t>
            </a:r>
          </a:p>
          <a:p>
            <a:endParaRPr lang="en-IN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075" y="914400"/>
            <a:ext cx="28289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0076" y="5486400"/>
            <a:ext cx="237392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Direction for use </a:t>
            </a:r>
            <a:endParaRPr lang="en-US" sz="4100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b="1" dirty="0" smtClean="0"/>
              <a:t>Cleaning </a:t>
            </a:r>
          </a:p>
          <a:p>
            <a:r>
              <a:rPr lang="en-IN" dirty="0" smtClean="0"/>
              <a:t>If the main goals of the cleaning program are achieved, your floor should last for the life of the </a:t>
            </a:r>
            <a:r>
              <a:rPr lang="en-IN" dirty="0" err="1" smtClean="0"/>
              <a:t>buiding</a:t>
            </a:r>
            <a:r>
              <a:rPr lang="en-IN" dirty="0" smtClean="0"/>
              <a:t>.  </a:t>
            </a:r>
          </a:p>
          <a:p>
            <a:r>
              <a:rPr lang="en-IN" dirty="0" smtClean="0"/>
              <a:t>Sweeping or dry mopping a floor will remove abrasives such as dirt and debris. Always sweep before using your </a:t>
            </a:r>
            <a:r>
              <a:rPr lang="en-IN" dirty="0" err="1" smtClean="0"/>
              <a:t>autoscrubber</a:t>
            </a:r>
            <a:r>
              <a:rPr lang="en-IN" dirty="0" smtClean="0"/>
              <a:t> to scrub the floor. </a:t>
            </a:r>
          </a:p>
          <a:p>
            <a:pPr>
              <a:buNone/>
            </a:pPr>
            <a:r>
              <a:rPr lang="en-IN" dirty="0" err="1" smtClean="0"/>
              <a:t>Autoscrubber</a:t>
            </a:r>
            <a:r>
              <a:rPr lang="en-IN" dirty="0" smtClean="0"/>
              <a:t> </a:t>
            </a:r>
          </a:p>
          <a:p>
            <a:r>
              <a:rPr lang="en-IN" dirty="0" smtClean="0"/>
              <a:t>Dilute Lythic Cleaner with water in your </a:t>
            </a:r>
            <a:r>
              <a:rPr lang="en-IN" dirty="0" err="1" smtClean="0"/>
              <a:t>autoscrubber</a:t>
            </a:r>
            <a:r>
              <a:rPr lang="en-IN" dirty="0" smtClean="0"/>
              <a:t>. </a:t>
            </a:r>
          </a:p>
          <a:p>
            <a:pPr lvl="1"/>
            <a:r>
              <a:rPr lang="en-IN" dirty="0" smtClean="0"/>
              <a:t>Dilute the Cleaner 4oz (1:32) per gallon of water. In an </a:t>
            </a:r>
            <a:r>
              <a:rPr lang="en-IN" dirty="0" err="1" smtClean="0"/>
              <a:t>autoscrubber</a:t>
            </a:r>
            <a:r>
              <a:rPr lang="en-IN" dirty="0" smtClean="0"/>
              <a:t> this should achieve about 1000ft2 per gallon of water.</a:t>
            </a:r>
          </a:p>
          <a:p>
            <a:pPr lvl="1"/>
            <a:r>
              <a:rPr lang="en-IN" dirty="0" smtClean="0"/>
              <a:t>Dilute stronger up to 8oz (1:16) per gallon of water for heavy soiled areas </a:t>
            </a:r>
          </a:p>
          <a:p>
            <a:pPr>
              <a:buNone/>
            </a:pPr>
            <a:r>
              <a:rPr lang="en-IN" dirty="0" smtClean="0"/>
              <a:t>Allow the product to dwell before extraction will increase cleaner efficiency.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0076" y="5486400"/>
            <a:ext cx="237392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0" y="51054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IN" sz="2000" dirty="0" smtClean="0"/>
              <a:t>Mop cleaning will be effective if done using a separate rinse bucket. The rinse water needs frequent changing. 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1524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Industrial &amp; Warehouse Floors</a:t>
            </a:r>
          </a:p>
          <a:p>
            <a:r>
              <a:rPr lang="en-US" sz="2400" dirty="0" smtClean="0"/>
              <a:t>Commercial Floors</a:t>
            </a:r>
          </a:p>
          <a:p>
            <a:r>
              <a:rPr lang="en-US" sz="2400" dirty="0" smtClean="0"/>
              <a:t>Retail Outlets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Application Areas </a:t>
            </a:r>
            <a:endParaRPr lang="en-US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0076" y="5486400"/>
            <a:ext cx="237392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676400" y="3962400"/>
            <a:ext cx="5257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2000"/>
              </a:lnSpc>
              <a:spcBef>
                <a:spcPct val="10000"/>
              </a:spcBef>
            </a:pPr>
            <a:endParaRPr lang="en-US" sz="2200" dirty="0" smtClean="0"/>
          </a:p>
          <a:p>
            <a:pPr algn="ctr">
              <a:lnSpc>
                <a:spcPts val="2000"/>
              </a:lnSpc>
              <a:spcBef>
                <a:spcPct val="10000"/>
              </a:spcBef>
            </a:pPr>
            <a:r>
              <a:rPr lang="en-US" sz="16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Mr. Pradeep Lamba :+91 9717854400</a:t>
            </a:r>
            <a:endParaRPr lang="en-US" sz="1600" b="1" dirty="0" smtClean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  <a:hlinkClick r:id="rId3"/>
            </a:endParaRPr>
          </a:p>
          <a:p>
            <a:pPr algn="ctr">
              <a:lnSpc>
                <a:spcPts val="2000"/>
              </a:lnSpc>
              <a:spcBef>
                <a:spcPct val="10000"/>
              </a:spcBef>
            </a:pPr>
            <a:r>
              <a:rPr lang="en-US" sz="16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  <a:hlinkClick r:id="rId3"/>
              </a:rPr>
              <a:t>LTFSPL@gmail.com</a:t>
            </a:r>
            <a:endParaRPr lang="en-US" sz="1600" b="1" dirty="0" smtClean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ts val="2000"/>
              </a:lnSpc>
              <a:spcBef>
                <a:spcPct val="10000"/>
              </a:spcBef>
            </a:pPr>
            <a:r>
              <a:rPr lang="en-US" sz="16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Mr. Ritesh Jain : +91 8470854405</a:t>
            </a:r>
          </a:p>
          <a:p>
            <a:pPr algn="ctr">
              <a:lnSpc>
                <a:spcPts val="2000"/>
              </a:lnSpc>
              <a:spcBef>
                <a:spcPct val="10000"/>
              </a:spcBef>
            </a:pPr>
            <a:r>
              <a:rPr lang="en-US" sz="16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  <a:hlinkClick r:id="rId3"/>
              </a:rPr>
              <a:t>riteshjain@Ltfsolutions.co.in</a:t>
            </a:r>
          </a:p>
          <a:p>
            <a:pPr algn="ctr">
              <a:lnSpc>
                <a:spcPts val="2000"/>
              </a:lnSpc>
              <a:spcBef>
                <a:spcPct val="10000"/>
              </a:spcBef>
            </a:pPr>
            <a:r>
              <a:rPr lang="en-US" sz="16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Visit Us: WWW.LTFSOLUTIONS.CO.IN</a:t>
            </a:r>
            <a:endParaRPr lang="en-US" sz="1600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697</TotalTime>
  <Words>366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Slide 1</vt:lpstr>
      <vt:lpstr>WHAT IS COLLOIDAL SILICA?</vt:lpstr>
      <vt:lpstr>Slide 3</vt:lpstr>
      <vt:lpstr>Slide 4</vt:lpstr>
      <vt:lpstr>Application Areas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Lythic HardWear Floor</dc:title>
  <dc:creator>RITESH</dc:creator>
  <cp:lastModifiedBy>LTF Solutions</cp:lastModifiedBy>
  <cp:revision>66</cp:revision>
  <dcterms:created xsi:type="dcterms:W3CDTF">2014-05-07T05:40:17Z</dcterms:created>
  <dcterms:modified xsi:type="dcterms:W3CDTF">2014-10-27T07:17:44Z</dcterms:modified>
</cp:coreProperties>
</file>